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anva Sans Bold" charset="1" panose="020B08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Trend Sans One" charset="1" panose="00000000000000000000"/>
      <p:regular r:id="rId37"/>
    </p:embeddedFont>
    <p:embeddedFont>
      <p:font typeface="Trend Slab Four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gif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5847982"/>
            <a:ext cx="11301259" cy="4439018"/>
          </a:xfrm>
          <a:custGeom>
            <a:avLst/>
            <a:gdLst/>
            <a:ahLst/>
            <a:cxnLst/>
            <a:rect r="r" b="b" t="t" l="l"/>
            <a:pathLst>
              <a:path h="4439018" w="11301259">
                <a:moveTo>
                  <a:pt x="0" y="0"/>
                </a:moveTo>
                <a:lnTo>
                  <a:pt x="11301258" y="0"/>
                </a:lnTo>
                <a:lnTo>
                  <a:pt x="11301258" y="4439018"/>
                </a:lnTo>
                <a:lnTo>
                  <a:pt x="0" y="443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32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0755" y="148589"/>
            <a:ext cx="16206490" cy="178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0304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Rajiv Gandhi University of Knowledge Technologies</a:t>
            </a:r>
          </a:p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0304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1109" y="2119516"/>
            <a:ext cx="1413142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30405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Department of Computer Science and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75773" y="3286125"/>
            <a:ext cx="8225135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0304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CAMPUS CONNECT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304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are here to connect you!!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226" y="2288232"/>
            <a:ext cx="16755549" cy="7998768"/>
          </a:xfrm>
          <a:custGeom>
            <a:avLst/>
            <a:gdLst/>
            <a:ahLst/>
            <a:cxnLst/>
            <a:rect r="r" b="b" t="t" l="l"/>
            <a:pathLst>
              <a:path h="7998768" w="16755549">
                <a:moveTo>
                  <a:pt x="0" y="0"/>
                </a:moveTo>
                <a:lnTo>
                  <a:pt x="16755548" y="0"/>
                </a:lnTo>
                <a:lnTo>
                  <a:pt x="16755548" y="7998768"/>
                </a:lnTo>
                <a:lnTo>
                  <a:pt x="0" y="799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2" t="-7515" r="-5912" b="-186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5130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Sign Up,user need to login with Email and Password to access the application to create post and to comment on the created posts.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69" y="1881731"/>
            <a:ext cx="17467462" cy="8405269"/>
          </a:xfrm>
          <a:custGeom>
            <a:avLst/>
            <a:gdLst/>
            <a:ahLst/>
            <a:cxnLst/>
            <a:rect r="r" b="b" t="t" l="l"/>
            <a:pathLst>
              <a:path h="8405269" w="17467462">
                <a:moveTo>
                  <a:pt x="0" y="0"/>
                </a:moveTo>
                <a:lnTo>
                  <a:pt x="17467462" y="0"/>
                </a:lnTo>
                <a:lnTo>
                  <a:pt x="17467462" y="8405269"/>
                </a:lnTo>
                <a:lnTo>
                  <a:pt x="0" y="840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7" r="-5987" b="-176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5130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the Email address or password is incorrect user is not allowed to login to the application.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2622"/>
            <a:ext cx="16677066" cy="8534378"/>
          </a:xfrm>
          <a:custGeom>
            <a:avLst/>
            <a:gdLst/>
            <a:ahLst/>
            <a:cxnLst/>
            <a:rect r="r" b="b" t="t" l="l"/>
            <a:pathLst>
              <a:path h="8534378" w="16677066">
                <a:moveTo>
                  <a:pt x="0" y="0"/>
                </a:moveTo>
                <a:lnTo>
                  <a:pt x="16677066" y="0"/>
                </a:lnTo>
                <a:lnTo>
                  <a:pt x="16677066" y="8534378"/>
                </a:lnTo>
                <a:lnTo>
                  <a:pt x="0" y="853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6" r="-4600" b="-10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706" y="448310"/>
            <a:ext cx="13345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logged in user has the access to create/add new posts.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706" y="1555433"/>
            <a:ext cx="16935543" cy="8731567"/>
          </a:xfrm>
          <a:custGeom>
            <a:avLst/>
            <a:gdLst/>
            <a:ahLst/>
            <a:cxnLst/>
            <a:rect r="r" b="b" t="t" l="l"/>
            <a:pathLst>
              <a:path h="8731567" w="16935543">
                <a:moveTo>
                  <a:pt x="0" y="0"/>
                </a:moveTo>
                <a:lnTo>
                  <a:pt x="16935543" y="0"/>
                </a:lnTo>
                <a:lnTo>
                  <a:pt x="16935543" y="8731567"/>
                </a:lnTo>
                <a:lnTo>
                  <a:pt x="0" y="873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36" r="-4429" b="-104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706" y="448310"/>
            <a:ext cx="158300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 the new post has been created ,users are allowd to view the posts.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243" y="1626717"/>
            <a:ext cx="16988418" cy="8660283"/>
          </a:xfrm>
          <a:custGeom>
            <a:avLst/>
            <a:gdLst/>
            <a:ahLst/>
            <a:cxnLst/>
            <a:rect r="r" b="b" t="t" l="l"/>
            <a:pathLst>
              <a:path h="8660283" w="16988418">
                <a:moveTo>
                  <a:pt x="0" y="0"/>
                </a:moveTo>
                <a:lnTo>
                  <a:pt x="16988418" y="0"/>
                </a:lnTo>
                <a:lnTo>
                  <a:pt x="16988418" y="8660283"/>
                </a:lnTo>
                <a:lnTo>
                  <a:pt x="0" y="866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54" r="-4385" b="-106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4243" y="448310"/>
            <a:ext cx="151627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allowed to view the added posts in the chronological order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320" y="1359967"/>
            <a:ext cx="17223360" cy="8927033"/>
          </a:xfrm>
          <a:custGeom>
            <a:avLst/>
            <a:gdLst/>
            <a:ahLst/>
            <a:cxnLst/>
            <a:rect r="r" b="b" t="t" l="l"/>
            <a:pathLst>
              <a:path h="8927033" w="17223360">
                <a:moveTo>
                  <a:pt x="0" y="0"/>
                </a:moveTo>
                <a:lnTo>
                  <a:pt x="17223360" y="0"/>
                </a:lnTo>
                <a:lnTo>
                  <a:pt x="17223360" y="8927033"/>
                </a:lnTo>
                <a:lnTo>
                  <a:pt x="0" y="892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07" r="-4892" b="-71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692" y="448310"/>
            <a:ext cx="115064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allowed to comment on the added  posts.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822" y="1813903"/>
            <a:ext cx="15708356" cy="8473097"/>
          </a:xfrm>
          <a:custGeom>
            <a:avLst/>
            <a:gdLst/>
            <a:ahLst/>
            <a:cxnLst/>
            <a:rect r="r" b="b" t="t" l="l"/>
            <a:pathLst>
              <a:path h="8473097" w="15708356">
                <a:moveTo>
                  <a:pt x="0" y="0"/>
                </a:moveTo>
                <a:lnTo>
                  <a:pt x="15708356" y="0"/>
                </a:lnTo>
                <a:lnTo>
                  <a:pt x="15708356" y="8473097"/>
                </a:lnTo>
                <a:lnTo>
                  <a:pt x="0" y="847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62" b="-98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5130"/>
            <a:ext cx="81293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 are availed to like the posts 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623" y="1972600"/>
            <a:ext cx="16686677" cy="8314400"/>
          </a:xfrm>
          <a:custGeom>
            <a:avLst/>
            <a:gdLst/>
            <a:ahLst/>
            <a:cxnLst/>
            <a:rect r="r" b="b" t="t" l="l"/>
            <a:pathLst>
              <a:path h="8314400" w="16686677">
                <a:moveTo>
                  <a:pt x="0" y="0"/>
                </a:moveTo>
                <a:lnTo>
                  <a:pt x="16686677" y="0"/>
                </a:lnTo>
                <a:lnTo>
                  <a:pt x="16686677" y="8314400"/>
                </a:lnTo>
                <a:lnTo>
                  <a:pt x="0" y="83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6" r="-4493" b="-168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1579" y="448310"/>
            <a:ext cx="13395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allowed to read the comments added to the posts.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945" y="1767419"/>
            <a:ext cx="16451355" cy="8519581"/>
          </a:xfrm>
          <a:custGeom>
            <a:avLst/>
            <a:gdLst/>
            <a:ahLst/>
            <a:cxnLst/>
            <a:rect r="r" b="b" t="t" l="l"/>
            <a:pathLst>
              <a:path h="8519581" w="16451355">
                <a:moveTo>
                  <a:pt x="0" y="0"/>
                </a:moveTo>
                <a:lnTo>
                  <a:pt x="16451355" y="0"/>
                </a:lnTo>
                <a:lnTo>
                  <a:pt x="16451355" y="8519581"/>
                </a:lnTo>
                <a:lnTo>
                  <a:pt x="0" y="8519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91" r="-3512" b="-90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9991" y="448310"/>
            <a:ext cx="123500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search the comments in a specified mannerr.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3892" y="1569856"/>
            <a:ext cx="17140217" cy="8717144"/>
          </a:xfrm>
          <a:custGeom>
            <a:avLst/>
            <a:gdLst/>
            <a:ahLst/>
            <a:cxnLst/>
            <a:rect r="r" b="b" t="t" l="l"/>
            <a:pathLst>
              <a:path h="8717144" w="17140217">
                <a:moveTo>
                  <a:pt x="0" y="0"/>
                </a:moveTo>
                <a:lnTo>
                  <a:pt x="17140216" y="0"/>
                </a:lnTo>
                <a:lnTo>
                  <a:pt x="17140216" y="8717144"/>
                </a:lnTo>
                <a:lnTo>
                  <a:pt x="0" y="8717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63" r="-4813" b="-96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47983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allowed to text messages to other participants  privately.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73801"/>
            <a:ext cx="7000610" cy="1345357"/>
            <a:chOff x="0" y="0"/>
            <a:chExt cx="5420212" cy="10416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AC8BC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2528545"/>
            <a:ext cx="7000610" cy="1345357"/>
            <a:chOff x="0" y="0"/>
            <a:chExt cx="5420212" cy="10416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AC8BC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4465390"/>
            <a:ext cx="7000610" cy="1345357"/>
            <a:chOff x="0" y="0"/>
            <a:chExt cx="5420212" cy="1041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AC8B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6420346"/>
            <a:ext cx="7000610" cy="1345357"/>
            <a:chOff x="0" y="0"/>
            <a:chExt cx="5420212" cy="10416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AC8BC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8585622"/>
            <a:ext cx="7000610" cy="1345357"/>
            <a:chOff x="0" y="0"/>
            <a:chExt cx="5420212" cy="1041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20212" cy="1041641"/>
            </a:xfrm>
            <a:custGeom>
              <a:avLst/>
              <a:gdLst/>
              <a:ahLst/>
              <a:cxnLst/>
              <a:rect r="r" b="b" t="t" l="l"/>
              <a:pathLst>
                <a:path h="1041641" w="5420212">
                  <a:moveTo>
                    <a:pt x="529575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917181"/>
                  </a:lnTo>
                  <a:cubicBezTo>
                    <a:pt x="5420212" y="985761"/>
                    <a:pt x="5364332" y="1041641"/>
                    <a:pt x="5295752" y="1041641"/>
                  </a:cubicBezTo>
                  <a:close/>
                </a:path>
              </a:pathLst>
            </a:custGeom>
            <a:solidFill>
              <a:srgbClr val="AC8BC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507255" y="829242"/>
            <a:ext cx="6056011" cy="88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7"/>
              </a:lnSpc>
            </a:pPr>
            <a:r>
              <a:rPr lang="en-US" sz="509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50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73694" y="2771859"/>
            <a:ext cx="700061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40816" y="4654681"/>
            <a:ext cx="678888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3.TECH 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534646"/>
            <a:ext cx="70006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9721" y="8765828"/>
            <a:ext cx="527625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5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5.CONCLUSION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2007" y="4465390"/>
            <a:ext cx="7798809" cy="136479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42007" y="4499106"/>
            <a:ext cx="7798809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541" y="1396368"/>
            <a:ext cx="17384918" cy="8890632"/>
          </a:xfrm>
          <a:custGeom>
            <a:avLst/>
            <a:gdLst/>
            <a:ahLst/>
            <a:cxnLst/>
            <a:rect r="r" b="b" t="t" l="l"/>
            <a:pathLst>
              <a:path h="8890632" w="17384918">
                <a:moveTo>
                  <a:pt x="0" y="0"/>
                </a:moveTo>
                <a:lnTo>
                  <a:pt x="17384918" y="0"/>
                </a:lnTo>
                <a:lnTo>
                  <a:pt x="17384918" y="8890632"/>
                </a:lnTo>
                <a:lnTo>
                  <a:pt x="0" y="8890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65" r="-4522" b="-96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634" y="448310"/>
            <a:ext cx="123999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view the messages  in their personal chatbox.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1214"/>
            <a:ext cx="16230600" cy="8475786"/>
          </a:xfrm>
          <a:custGeom>
            <a:avLst/>
            <a:gdLst/>
            <a:ahLst/>
            <a:cxnLst/>
            <a:rect r="r" b="b" t="t" l="l"/>
            <a:pathLst>
              <a:path h="8475786" w="16230600">
                <a:moveTo>
                  <a:pt x="0" y="0"/>
                </a:moveTo>
                <a:lnTo>
                  <a:pt x="16230600" y="0"/>
                </a:lnTo>
                <a:lnTo>
                  <a:pt x="16230600" y="8475786"/>
                </a:lnTo>
                <a:lnTo>
                  <a:pt x="0" y="847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40" r="-4465" b="-84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552" y="448310"/>
            <a:ext cx="144967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availed with search option to search  their desired post.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757" y="1655052"/>
            <a:ext cx="16978486" cy="8631948"/>
          </a:xfrm>
          <a:custGeom>
            <a:avLst/>
            <a:gdLst/>
            <a:ahLst/>
            <a:cxnLst/>
            <a:rect r="r" b="b" t="t" l="l"/>
            <a:pathLst>
              <a:path h="8631948" w="16978486">
                <a:moveTo>
                  <a:pt x="0" y="0"/>
                </a:moveTo>
                <a:lnTo>
                  <a:pt x="16978486" y="0"/>
                </a:lnTo>
                <a:lnTo>
                  <a:pt x="16978486" y="8631948"/>
                </a:lnTo>
                <a:lnTo>
                  <a:pt x="0" y="863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4" r="-4892" b="-99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0411" y="448310"/>
            <a:ext cx="66070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Showing the  search results.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49446"/>
            <a:ext cx="16230600" cy="7837554"/>
          </a:xfrm>
          <a:custGeom>
            <a:avLst/>
            <a:gdLst/>
            <a:ahLst/>
            <a:cxnLst/>
            <a:rect r="r" b="b" t="t" l="l"/>
            <a:pathLst>
              <a:path h="7837554" w="16230600">
                <a:moveTo>
                  <a:pt x="0" y="0"/>
                </a:moveTo>
                <a:lnTo>
                  <a:pt x="16230600" y="0"/>
                </a:lnTo>
                <a:lnTo>
                  <a:pt x="16230600" y="7837554"/>
                </a:lnTo>
                <a:lnTo>
                  <a:pt x="0" y="783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486" b="-205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62025"/>
            <a:ext cx="172121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Participants can view the status  of individuals who had liked a particular post.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6359" y="1718408"/>
            <a:ext cx="16722891" cy="8568592"/>
          </a:xfrm>
          <a:custGeom>
            <a:avLst/>
            <a:gdLst/>
            <a:ahLst/>
            <a:cxnLst/>
            <a:rect r="r" b="b" t="t" l="l"/>
            <a:pathLst>
              <a:path h="8568592" w="16722891">
                <a:moveTo>
                  <a:pt x="0" y="0"/>
                </a:moveTo>
                <a:lnTo>
                  <a:pt x="16722892" y="0"/>
                </a:lnTo>
                <a:lnTo>
                  <a:pt x="16722892" y="8568592"/>
                </a:lnTo>
                <a:lnTo>
                  <a:pt x="0" y="85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74" r="-4608" b="-100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7129" y="176822"/>
            <a:ext cx="16930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participant of the application is allow to add their BIO and also allowed to UPDATE their BIO.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5704" y="1955098"/>
            <a:ext cx="15463596" cy="8331902"/>
          </a:xfrm>
          <a:custGeom>
            <a:avLst/>
            <a:gdLst/>
            <a:ahLst/>
            <a:cxnLst/>
            <a:rect r="r" b="b" t="t" l="l"/>
            <a:pathLst>
              <a:path h="8331902" w="15463596">
                <a:moveTo>
                  <a:pt x="0" y="0"/>
                </a:moveTo>
                <a:lnTo>
                  <a:pt x="15463596" y="0"/>
                </a:lnTo>
                <a:lnTo>
                  <a:pt x="15463596" y="8331902"/>
                </a:lnTo>
                <a:lnTo>
                  <a:pt x="0" y="833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211" b="-87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7529" y="448310"/>
            <a:ext cx="73180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can view the updated BIO 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162" y="1920123"/>
            <a:ext cx="16230600" cy="8366877"/>
          </a:xfrm>
          <a:custGeom>
            <a:avLst/>
            <a:gdLst/>
            <a:ahLst/>
            <a:cxnLst/>
            <a:rect r="r" b="b" t="t" l="l"/>
            <a:pathLst>
              <a:path h="8366877" w="16230600">
                <a:moveTo>
                  <a:pt x="0" y="0"/>
                </a:moveTo>
                <a:lnTo>
                  <a:pt x="16230600" y="0"/>
                </a:lnTo>
                <a:lnTo>
                  <a:pt x="16230600" y="8366877"/>
                </a:lnTo>
                <a:lnTo>
                  <a:pt x="0" y="836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738" b="-142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5130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are allowed to  LOGOUT from the application once they had done with the requirement.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658"/>
            <a:ext cx="6326454" cy="1142084"/>
          </a:xfrm>
          <a:custGeom>
            <a:avLst/>
            <a:gdLst/>
            <a:ahLst/>
            <a:cxnLst/>
            <a:rect r="r" b="b" t="t" l="l"/>
            <a:pathLst>
              <a:path h="1142084" w="6326454">
                <a:moveTo>
                  <a:pt x="0" y="0"/>
                </a:moveTo>
                <a:lnTo>
                  <a:pt x="6326454" y="0"/>
                </a:lnTo>
                <a:lnTo>
                  <a:pt x="6326454" y="1142084"/>
                </a:lnTo>
                <a:lnTo>
                  <a:pt x="0" y="114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37527"/>
            <a:ext cx="63264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460788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 implementation of this web-based system significantly reduces the delays in connecting a campus/community effieciently and fastly.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819967"/>
            <a:ext cx="182880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improvement</a:t>
            </a: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enhances the sharing of thoughts,ideas,decisions and feelings/emotions in the form of images,texts,videos i.e POSTS.Which is directly accessible to the Community or a Campus.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457758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Thus this project resolves the problems like delay in communication,one site content accsessible to each and every participant.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982" y="2558396"/>
            <a:ext cx="16230600" cy="5170207"/>
            <a:chOff x="0" y="0"/>
            <a:chExt cx="21640800" cy="68936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792559" y="247650"/>
              <a:ext cx="6055682" cy="188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1"/>
                </a:lnSpc>
              </a:pPr>
              <a:r>
                <a:rPr lang="en-US" sz="8280" spc="-149">
                  <a:solidFill>
                    <a:srgbClr val="000000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91073"/>
              <a:ext cx="21640800" cy="4002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</a:pPr>
              <a:r>
                <a:rPr lang="en-US" sz="23296" spc="-535">
                  <a:solidFill>
                    <a:srgbClr val="FF5055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4883" y="647330"/>
            <a:ext cx="6326454" cy="1142084"/>
          </a:xfrm>
          <a:custGeom>
            <a:avLst/>
            <a:gdLst/>
            <a:ahLst/>
            <a:cxnLst/>
            <a:rect r="r" b="b" t="t" l="l"/>
            <a:pathLst>
              <a:path h="1142084" w="6326454">
                <a:moveTo>
                  <a:pt x="0" y="0"/>
                </a:moveTo>
                <a:lnTo>
                  <a:pt x="6326454" y="0"/>
                </a:lnTo>
                <a:lnTo>
                  <a:pt x="6326454" y="1142084"/>
                </a:lnTo>
                <a:lnTo>
                  <a:pt x="0" y="114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883" y="708149"/>
            <a:ext cx="632645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74318"/>
            <a:ext cx="18288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motivation behind this project stems from the lack of proper communication  in our campus premises.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072403"/>
            <a:ext cx="18288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Given that our university accommodates  around 10,000 students,it’s understandable that  one can’t connect to each and everyone at a 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052333"/>
            <a:ext cx="18288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leads to significant delays in contacting a group or community at a time.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945120"/>
            <a:ext cx="18288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solve the  conncecting  problem in the campus efficiently and accurately,we have developed a unique solution.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823" y="457658"/>
            <a:ext cx="6326454" cy="1142084"/>
          </a:xfrm>
          <a:custGeom>
            <a:avLst/>
            <a:gdLst/>
            <a:ahLst/>
            <a:cxnLst/>
            <a:rect r="r" b="b" t="t" l="l"/>
            <a:pathLst>
              <a:path h="1142084" w="6326454">
                <a:moveTo>
                  <a:pt x="0" y="0"/>
                </a:moveTo>
                <a:lnTo>
                  <a:pt x="6326454" y="0"/>
                </a:lnTo>
                <a:lnTo>
                  <a:pt x="6326454" y="1142084"/>
                </a:lnTo>
                <a:lnTo>
                  <a:pt x="0" y="114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1451" y="54626"/>
            <a:ext cx="4776020" cy="1159462"/>
            <a:chOff x="0" y="0"/>
            <a:chExt cx="1257882" cy="305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7882" cy="305373"/>
            </a:xfrm>
            <a:custGeom>
              <a:avLst/>
              <a:gdLst/>
              <a:ahLst/>
              <a:cxnLst/>
              <a:rect r="r" b="b" t="t" l="l"/>
              <a:pathLst>
                <a:path h="305373" w="1257882">
                  <a:moveTo>
                    <a:pt x="1054682" y="0"/>
                  </a:moveTo>
                  <a:cubicBezTo>
                    <a:pt x="1166906" y="0"/>
                    <a:pt x="1257882" y="68360"/>
                    <a:pt x="1257882" y="152686"/>
                  </a:cubicBezTo>
                  <a:cubicBezTo>
                    <a:pt x="1257882" y="237013"/>
                    <a:pt x="1166906" y="305373"/>
                    <a:pt x="1054682" y="305373"/>
                  </a:cubicBezTo>
                  <a:lnTo>
                    <a:pt x="203200" y="305373"/>
                  </a:lnTo>
                  <a:cubicBezTo>
                    <a:pt x="90976" y="305373"/>
                    <a:pt x="0" y="237013"/>
                    <a:pt x="0" y="152686"/>
                  </a:cubicBezTo>
                  <a:cubicBezTo>
                    <a:pt x="0" y="683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7882" cy="343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35887" y="2292807"/>
            <a:ext cx="4776020" cy="1264077"/>
            <a:chOff x="0" y="0"/>
            <a:chExt cx="1257882" cy="3329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7882" cy="332926"/>
            </a:xfrm>
            <a:custGeom>
              <a:avLst/>
              <a:gdLst/>
              <a:ahLst/>
              <a:cxnLst/>
              <a:rect r="r" b="b" t="t" l="l"/>
              <a:pathLst>
                <a:path h="332926" w="1257882">
                  <a:moveTo>
                    <a:pt x="1054682" y="0"/>
                  </a:moveTo>
                  <a:cubicBezTo>
                    <a:pt x="1166906" y="0"/>
                    <a:pt x="1257882" y="74528"/>
                    <a:pt x="1257882" y="166463"/>
                  </a:cubicBezTo>
                  <a:cubicBezTo>
                    <a:pt x="1257882" y="258398"/>
                    <a:pt x="1166906" y="332926"/>
                    <a:pt x="1054682" y="332926"/>
                  </a:cubicBezTo>
                  <a:lnTo>
                    <a:pt x="203200" y="332926"/>
                  </a:lnTo>
                  <a:cubicBezTo>
                    <a:pt x="90976" y="332926"/>
                    <a:pt x="0" y="258398"/>
                    <a:pt x="0" y="166463"/>
                  </a:cubicBezTo>
                  <a:cubicBezTo>
                    <a:pt x="0" y="745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7882" cy="371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83315" y="5281766"/>
            <a:ext cx="4776020" cy="1197206"/>
            <a:chOff x="0" y="0"/>
            <a:chExt cx="1257882" cy="3153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7882" cy="315314"/>
            </a:xfrm>
            <a:custGeom>
              <a:avLst/>
              <a:gdLst/>
              <a:ahLst/>
              <a:cxnLst/>
              <a:rect r="r" b="b" t="t" l="l"/>
              <a:pathLst>
                <a:path h="315314" w="1257882">
                  <a:moveTo>
                    <a:pt x="0" y="0"/>
                  </a:moveTo>
                  <a:lnTo>
                    <a:pt x="1257882" y="0"/>
                  </a:lnTo>
                  <a:lnTo>
                    <a:pt x="1257882" y="315314"/>
                  </a:lnTo>
                  <a:lnTo>
                    <a:pt x="0" y="3153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7882" cy="353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66202" y="7664351"/>
            <a:ext cx="5391943" cy="2550715"/>
            <a:chOff x="0" y="0"/>
            <a:chExt cx="1363895" cy="6452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63895" cy="645205"/>
            </a:xfrm>
            <a:custGeom>
              <a:avLst/>
              <a:gdLst/>
              <a:ahLst/>
              <a:cxnLst/>
              <a:rect r="r" b="b" t="t" l="l"/>
              <a:pathLst>
                <a:path h="645205" w="1363895">
                  <a:moveTo>
                    <a:pt x="681947" y="0"/>
                  </a:moveTo>
                  <a:cubicBezTo>
                    <a:pt x="305318" y="0"/>
                    <a:pt x="0" y="144434"/>
                    <a:pt x="0" y="322602"/>
                  </a:cubicBezTo>
                  <a:cubicBezTo>
                    <a:pt x="0" y="500771"/>
                    <a:pt x="305318" y="645205"/>
                    <a:pt x="681947" y="645205"/>
                  </a:cubicBezTo>
                  <a:cubicBezTo>
                    <a:pt x="1058577" y="645205"/>
                    <a:pt x="1363895" y="500771"/>
                    <a:pt x="1363895" y="322602"/>
                  </a:cubicBezTo>
                  <a:cubicBezTo>
                    <a:pt x="1363895" y="144434"/>
                    <a:pt x="1058577" y="0"/>
                    <a:pt x="681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865" y="22388"/>
              <a:ext cx="1108165" cy="56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2698289" y="5511063"/>
            <a:ext cx="2217420" cy="1905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4889530" y="4036336"/>
            <a:ext cx="52357" cy="1399414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0224723" y="4088717"/>
            <a:ext cx="4658165" cy="7143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565714" y="537527"/>
            <a:ext cx="57186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5910" y="271462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6202" y="2559507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8277" y="4058010"/>
            <a:ext cx="26810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Successfull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5910" y="5597687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83295" y="4497070"/>
            <a:ext cx="3604705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Invalid     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54417" y="8293278"/>
            <a:ext cx="373896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Application</a:t>
            </a:r>
          </a:p>
        </p:txBody>
      </p:sp>
      <p:sp>
        <p:nvSpPr>
          <p:cNvPr name="AutoShape 25" id="25"/>
          <p:cNvSpPr/>
          <p:nvPr/>
        </p:nvSpPr>
        <p:spPr>
          <a:xfrm>
            <a:off x="9966945" y="1214088"/>
            <a:ext cx="34904" cy="115736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9975655" y="3558463"/>
            <a:ext cx="52387" cy="1737098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0054212" y="6480551"/>
            <a:ext cx="34904" cy="115736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606" y="4342506"/>
            <a:ext cx="6927841" cy="2193816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3035" y="4923155"/>
            <a:ext cx="51435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SIGN 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35910" y="53047"/>
            <a:ext cx="4776020" cy="1159462"/>
            <a:chOff x="0" y="0"/>
            <a:chExt cx="1257882" cy="305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7882" cy="305373"/>
            </a:xfrm>
            <a:custGeom>
              <a:avLst/>
              <a:gdLst/>
              <a:ahLst/>
              <a:cxnLst/>
              <a:rect r="r" b="b" t="t" l="l"/>
              <a:pathLst>
                <a:path h="305373" w="1257882">
                  <a:moveTo>
                    <a:pt x="1054682" y="0"/>
                  </a:moveTo>
                  <a:cubicBezTo>
                    <a:pt x="1166906" y="0"/>
                    <a:pt x="1257882" y="68360"/>
                    <a:pt x="1257882" y="152686"/>
                  </a:cubicBezTo>
                  <a:cubicBezTo>
                    <a:pt x="1257882" y="237013"/>
                    <a:pt x="1166906" y="305373"/>
                    <a:pt x="1054682" y="305373"/>
                  </a:cubicBezTo>
                  <a:lnTo>
                    <a:pt x="203200" y="305373"/>
                  </a:lnTo>
                  <a:cubicBezTo>
                    <a:pt x="90976" y="305373"/>
                    <a:pt x="0" y="237013"/>
                    <a:pt x="0" y="152686"/>
                  </a:cubicBezTo>
                  <a:cubicBezTo>
                    <a:pt x="0" y="683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7882" cy="343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88481" y="2292807"/>
            <a:ext cx="4776020" cy="1264077"/>
            <a:chOff x="0" y="0"/>
            <a:chExt cx="1257882" cy="332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882" cy="332926"/>
            </a:xfrm>
            <a:custGeom>
              <a:avLst/>
              <a:gdLst/>
              <a:ahLst/>
              <a:cxnLst/>
              <a:rect r="r" b="b" t="t" l="l"/>
              <a:pathLst>
                <a:path h="332926" w="1257882">
                  <a:moveTo>
                    <a:pt x="1054682" y="0"/>
                  </a:moveTo>
                  <a:cubicBezTo>
                    <a:pt x="1166906" y="0"/>
                    <a:pt x="1257882" y="74528"/>
                    <a:pt x="1257882" y="166463"/>
                  </a:cubicBezTo>
                  <a:cubicBezTo>
                    <a:pt x="1257882" y="258398"/>
                    <a:pt x="1166906" y="332926"/>
                    <a:pt x="1054682" y="332926"/>
                  </a:cubicBezTo>
                  <a:lnTo>
                    <a:pt x="203200" y="332926"/>
                  </a:lnTo>
                  <a:cubicBezTo>
                    <a:pt x="90976" y="332926"/>
                    <a:pt x="0" y="258398"/>
                    <a:pt x="0" y="166463"/>
                  </a:cubicBezTo>
                  <a:cubicBezTo>
                    <a:pt x="0" y="745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7882" cy="371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21819" y="4381502"/>
            <a:ext cx="4776020" cy="1830721"/>
            <a:chOff x="0" y="0"/>
            <a:chExt cx="1257882" cy="4821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7882" cy="482165"/>
            </a:xfrm>
            <a:custGeom>
              <a:avLst/>
              <a:gdLst/>
              <a:ahLst/>
              <a:cxnLst/>
              <a:rect r="r" b="b" t="t" l="l"/>
              <a:pathLst>
                <a:path h="482165" w="1257882">
                  <a:moveTo>
                    <a:pt x="0" y="0"/>
                  </a:moveTo>
                  <a:lnTo>
                    <a:pt x="1257882" y="0"/>
                  </a:lnTo>
                  <a:lnTo>
                    <a:pt x="1257882" y="482165"/>
                  </a:lnTo>
                  <a:lnTo>
                    <a:pt x="0" y="4821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7882" cy="52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66202" y="7026419"/>
            <a:ext cx="5391943" cy="3213276"/>
            <a:chOff x="0" y="0"/>
            <a:chExt cx="136389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3895" cy="812800"/>
            </a:xfrm>
            <a:custGeom>
              <a:avLst/>
              <a:gdLst/>
              <a:ahLst/>
              <a:cxnLst/>
              <a:rect r="r" b="b" t="t" l="l"/>
              <a:pathLst>
                <a:path h="812800" w="1363895">
                  <a:moveTo>
                    <a:pt x="681947" y="0"/>
                  </a:moveTo>
                  <a:cubicBezTo>
                    <a:pt x="305318" y="0"/>
                    <a:pt x="0" y="181951"/>
                    <a:pt x="0" y="406400"/>
                  </a:cubicBezTo>
                  <a:cubicBezTo>
                    <a:pt x="0" y="630849"/>
                    <a:pt x="305318" y="812800"/>
                    <a:pt x="681947" y="812800"/>
                  </a:cubicBezTo>
                  <a:cubicBezTo>
                    <a:pt x="1058577" y="812800"/>
                    <a:pt x="1363895" y="630849"/>
                    <a:pt x="1363895" y="406400"/>
                  </a:cubicBezTo>
                  <a:cubicBezTo>
                    <a:pt x="1363895" y="181951"/>
                    <a:pt x="1058577" y="0"/>
                    <a:pt x="681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865" y="38100"/>
              <a:ext cx="1108165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23920" y="1212508"/>
            <a:ext cx="33521" cy="1080299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10276491" y="3556884"/>
            <a:ext cx="33338" cy="82461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0328836" y="6210106"/>
            <a:ext cx="33338" cy="82461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V="true">
            <a:off x="12664665" y="2943895"/>
            <a:ext cx="2217420" cy="1905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4777377" y="1523473"/>
            <a:ext cx="52357" cy="1399414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0224723" y="1475924"/>
            <a:ext cx="4658165" cy="7143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835910" y="271462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66202" y="2559507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7802" y="3607878"/>
            <a:ext cx="26810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Successfull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8481" y="4936068"/>
            <a:ext cx="477602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Posts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64565" y="7789315"/>
            <a:ext cx="4595217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is added to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the application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82888" y="1931492"/>
            <a:ext cx="313987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Invalid  Login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5937" y="2034055"/>
            <a:ext cx="6526411" cy="206669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-379197" y="2576231"/>
            <a:ext cx="54386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LOGIN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1426" y="679984"/>
            <a:ext cx="4697744" cy="1337846"/>
            <a:chOff x="0" y="0"/>
            <a:chExt cx="1237266" cy="35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6" cy="352354"/>
            </a:xfrm>
            <a:custGeom>
              <a:avLst/>
              <a:gdLst/>
              <a:ahLst/>
              <a:cxnLst/>
              <a:rect r="r" b="b" t="t" l="l"/>
              <a:pathLst>
                <a:path h="352354" w="1237266">
                  <a:moveTo>
                    <a:pt x="1034066" y="0"/>
                  </a:moveTo>
                  <a:cubicBezTo>
                    <a:pt x="1146290" y="0"/>
                    <a:pt x="1237266" y="78877"/>
                    <a:pt x="1237266" y="176177"/>
                  </a:cubicBezTo>
                  <a:cubicBezTo>
                    <a:pt x="1237266" y="273477"/>
                    <a:pt x="1146290" y="352354"/>
                    <a:pt x="1034066" y="352354"/>
                  </a:cubicBezTo>
                  <a:lnTo>
                    <a:pt x="203200" y="352354"/>
                  </a:lnTo>
                  <a:cubicBezTo>
                    <a:pt x="90976" y="352354"/>
                    <a:pt x="0" y="273477"/>
                    <a:pt x="0" y="176177"/>
                  </a:cubicBezTo>
                  <a:cubicBezTo>
                    <a:pt x="0" y="788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37266" cy="390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2376" y="3432467"/>
            <a:ext cx="4697744" cy="3086100"/>
            <a:chOff x="0" y="0"/>
            <a:chExt cx="123726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266" cy="812800"/>
            </a:xfrm>
            <a:custGeom>
              <a:avLst/>
              <a:gdLst/>
              <a:ahLst/>
              <a:cxnLst/>
              <a:rect r="r" b="b" t="t" l="l"/>
              <a:pathLst>
                <a:path h="812800" w="1237266">
                  <a:moveTo>
                    <a:pt x="618633" y="0"/>
                  </a:moveTo>
                  <a:lnTo>
                    <a:pt x="1237266" y="406400"/>
                  </a:lnTo>
                  <a:lnTo>
                    <a:pt x="618633" y="812800"/>
                  </a:lnTo>
                  <a:lnTo>
                    <a:pt x="0" y="406400"/>
                  </a:lnTo>
                  <a:lnTo>
                    <a:pt x="6186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2655" y="101600"/>
              <a:ext cx="811956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83146" y="7933205"/>
            <a:ext cx="5151075" cy="1935336"/>
            <a:chOff x="0" y="0"/>
            <a:chExt cx="1356662" cy="509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6662" cy="509718"/>
            </a:xfrm>
            <a:custGeom>
              <a:avLst/>
              <a:gdLst/>
              <a:ahLst/>
              <a:cxnLst/>
              <a:rect r="r" b="b" t="t" l="l"/>
              <a:pathLst>
                <a:path h="509718" w="1356662">
                  <a:moveTo>
                    <a:pt x="0" y="0"/>
                  </a:moveTo>
                  <a:lnTo>
                    <a:pt x="1356662" y="0"/>
                  </a:lnTo>
                  <a:lnTo>
                    <a:pt x="1356662" y="509718"/>
                  </a:lnTo>
                  <a:lnTo>
                    <a:pt x="0" y="5097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6662" cy="547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006296" y="2017829"/>
            <a:ext cx="34952" cy="1414638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0041248" y="6518567"/>
            <a:ext cx="0" cy="1414638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2409170" y="4956467"/>
            <a:ext cx="2586615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4943398" y="2550004"/>
            <a:ext cx="52387" cy="2425513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060298" y="2550004"/>
            <a:ext cx="4883100" cy="1905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7692376" y="4343069"/>
            <a:ext cx="4697744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28049" y="3356267"/>
            <a:ext cx="96113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46764" y="6861467"/>
            <a:ext cx="557907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71941" y="8206182"/>
            <a:ext cx="4976714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Message is added to 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ON THE TOP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11426" y="987591"/>
            <a:ext cx="469774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25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Created post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2705" y="165535"/>
            <a:ext cx="6326454" cy="1142084"/>
          </a:xfrm>
          <a:custGeom>
            <a:avLst/>
            <a:gdLst/>
            <a:ahLst/>
            <a:cxnLst/>
            <a:rect r="r" b="b" t="t" l="l"/>
            <a:pathLst>
              <a:path h="1142084" w="6326454">
                <a:moveTo>
                  <a:pt x="0" y="0"/>
                </a:moveTo>
                <a:lnTo>
                  <a:pt x="6326454" y="0"/>
                </a:lnTo>
                <a:lnTo>
                  <a:pt x="6326454" y="1142084"/>
                </a:lnTo>
                <a:lnTo>
                  <a:pt x="0" y="114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8614" y="1628415"/>
            <a:ext cx="5399570" cy="9542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25314" y="1628415"/>
            <a:ext cx="5399570" cy="95423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344092" y="3078622"/>
            <a:ext cx="3643410" cy="3345395"/>
          </a:xfrm>
          <a:custGeom>
            <a:avLst/>
            <a:gdLst/>
            <a:ahLst/>
            <a:cxnLst/>
            <a:rect r="r" b="b" t="t" l="l"/>
            <a:pathLst>
              <a:path h="3345395" w="3643410">
                <a:moveTo>
                  <a:pt x="0" y="0"/>
                </a:moveTo>
                <a:lnTo>
                  <a:pt x="3643410" y="0"/>
                </a:lnTo>
                <a:lnTo>
                  <a:pt x="3643410" y="3345396"/>
                </a:lnTo>
                <a:lnTo>
                  <a:pt x="0" y="3345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596" t="-46039" r="-118682" b="-479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9970" y="3480304"/>
            <a:ext cx="3480572" cy="2542033"/>
          </a:xfrm>
          <a:custGeom>
            <a:avLst/>
            <a:gdLst/>
            <a:ahLst/>
            <a:cxnLst/>
            <a:rect r="r" b="b" t="t" l="l"/>
            <a:pathLst>
              <a:path h="2542033" w="3480572">
                <a:moveTo>
                  <a:pt x="0" y="0"/>
                </a:moveTo>
                <a:lnTo>
                  <a:pt x="3480572" y="0"/>
                </a:lnTo>
                <a:lnTo>
                  <a:pt x="3480572" y="2542032"/>
                </a:lnTo>
                <a:lnTo>
                  <a:pt x="0" y="2542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43" t="-48013" r="-21453" b="-498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4715" y="3480304"/>
            <a:ext cx="2040415" cy="2543408"/>
          </a:xfrm>
          <a:custGeom>
            <a:avLst/>
            <a:gdLst/>
            <a:ahLst/>
            <a:cxnLst/>
            <a:rect r="r" b="b" t="t" l="l"/>
            <a:pathLst>
              <a:path h="2543408" w="2040415">
                <a:moveTo>
                  <a:pt x="0" y="0"/>
                </a:moveTo>
                <a:lnTo>
                  <a:pt x="2040415" y="0"/>
                </a:lnTo>
                <a:lnTo>
                  <a:pt x="2040415" y="2543408"/>
                </a:lnTo>
                <a:lnTo>
                  <a:pt x="0" y="2543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325" t="-31371" r="-116215" b="-852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79970" y="7040964"/>
            <a:ext cx="3480572" cy="2402546"/>
          </a:xfrm>
          <a:custGeom>
            <a:avLst/>
            <a:gdLst/>
            <a:ahLst/>
            <a:cxnLst/>
            <a:rect r="r" b="b" t="t" l="l"/>
            <a:pathLst>
              <a:path h="2402546" w="3480572">
                <a:moveTo>
                  <a:pt x="0" y="0"/>
                </a:moveTo>
                <a:lnTo>
                  <a:pt x="3480572" y="0"/>
                </a:lnTo>
                <a:lnTo>
                  <a:pt x="3480572" y="2402546"/>
                </a:lnTo>
                <a:lnTo>
                  <a:pt x="0" y="2402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556" t="-56606" r="-31940" b="-5272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25099" y="7040964"/>
            <a:ext cx="4326230" cy="2402546"/>
          </a:xfrm>
          <a:custGeom>
            <a:avLst/>
            <a:gdLst/>
            <a:ahLst/>
            <a:cxnLst/>
            <a:rect r="r" b="b" t="t" l="l"/>
            <a:pathLst>
              <a:path h="2402546" w="4326230">
                <a:moveTo>
                  <a:pt x="0" y="0"/>
                </a:moveTo>
                <a:lnTo>
                  <a:pt x="4326230" y="0"/>
                </a:lnTo>
                <a:lnTo>
                  <a:pt x="4326230" y="2402546"/>
                </a:lnTo>
                <a:lnTo>
                  <a:pt x="0" y="240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866" t="-49146" r="-7385" b="-6018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4092" y="7005043"/>
            <a:ext cx="4030579" cy="2858066"/>
          </a:xfrm>
          <a:custGeom>
            <a:avLst/>
            <a:gdLst/>
            <a:ahLst/>
            <a:cxnLst/>
            <a:rect r="r" b="b" t="t" l="l"/>
            <a:pathLst>
              <a:path h="2858066" w="4030579">
                <a:moveTo>
                  <a:pt x="0" y="0"/>
                </a:moveTo>
                <a:lnTo>
                  <a:pt x="4030579" y="0"/>
                </a:lnTo>
                <a:lnTo>
                  <a:pt x="4030579" y="2858066"/>
                </a:lnTo>
                <a:lnTo>
                  <a:pt x="0" y="285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4175" t="-18269" r="-115933" b="-416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4092" y="1614360"/>
            <a:ext cx="36686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FRONTEND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02922" y="1614360"/>
            <a:ext cx="32443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2175" y="245404"/>
            <a:ext cx="40875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1603" y="282538"/>
            <a:ext cx="6326454" cy="1142084"/>
          </a:xfrm>
          <a:custGeom>
            <a:avLst/>
            <a:gdLst/>
            <a:ahLst/>
            <a:cxnLst/>
            <a:rect r="r" b="b" t="t" l="l"/>
            <a:pathLst>
              <a:path h="1142084" w="6326454">
                <a:moveTo>
                  <a:pt x="0" y="0"/>
                </a:moveTo>
                <a:lnTo>
                  <a:pt x="6326454" y="0"/>
                </a:lnTo>
                <a:lnTo>
                  <a:pt x="6326454" y="1142085"/>
                </a:lnTo>
                <a:lnTo>
                  <a:pt x="0" y="114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17397"/>
            <a:ext cx="18288000" cy="7169603"/>
          </a:xfrm>
          <a:custGeom>
            <a:avLst/>
            <a:gdLst/>
            <a:ahLst/>
            <a:cxnLst/>
            <a:rect r="r" b="b" t="t" l="l"/>
            <a:pathLst>
              <a:path h="7169603" w="18288000">
                <a:moveTo>
                  <a:pt x="0" y="0"/>
                </a:moveTo>
                <a:lnTo>
                  <a:pt x="18288000" y="0"/>
                </a:lnTo>
                <a:lnTo>
                  <a:pt x="18288000" y="7169603"/>
                </a:lnTo>
                <a:lnTo>
                  <a:pt x="0" y="716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16" t="0" r="-6483" b="-552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51603" y="362408"/>
            <a:ext cx="63264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5258" y="1909694"/>
            <a:ext cx="12999145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homepage of CAMPUSCONNECT  Application.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7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960" y="2263981"/>
            <a:ext cx="17613425" cy="8023019"/>
          </a:xfrm>
          <a:custGeom>
            <a:avLst/>
            <a:gdLst/>
            <a:ahLst/>
            <a:cxnLst/>
            <a:rect r="r" b="b" t="t" l="l"/>
            <a:pathLst>
              <a:path h="8023019" w="17613425">
                <a:moveTo>
                  <a:pt x="0" y="0"/>
                </a:moveTo>
                <a:lnTo>
                  <a:pt x="17613424" y="0"/>
                </a:lnTo>
                <a:lnTo>
                  <a:pt x="17613424" y="8023019"/>
                </a:lnTo>
                <a:lnTo>
                  <a:pt x="0" y="802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85" r="-6039" b="-243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960" y="405130"/>
            <a:ext cx="17894102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post some messages in the application one need to be an identified user,if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not he/she need to be sign up first to use the campusconnection application.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DAGH7pnrmUY</dc:identifier>
  <dcterms:modified xsi:type="dcterms:W3CDTF">2011-08-01T06:04:30Z</dcterms:modified>
  <cp:revision>1</cp:revision>
  <dc:title>CampusConnection</dc:title>
</cp:coreProperties>
</file>